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70" r:id="rId11"/>
    <p:sldId id="271" r:id="rId12"/>
    <p:sldId id="27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8" autoAdjust="0"/>
    <p:restoredTop sz="94660"/>
  </p:normalViewPr>
  <p:slideViewPr>
    <p:cSldViewPr snapToGrid="0" showGuides="1">
      <p:cViewPr varScale="1">
        <p:scale>
          <a:sx n="52" d="100"/>
          <a:sy n="52" d="100"/>
        </p:scale>
        <p:origin x="30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grubu.ru.com/rast.php" TargetMode="External"/><Relationship Id="rId3" Type="http://schemas.openxmlformats.org/officeDocument/2006/relationships/hyperlink" Target="http://princefka.ru/society/8912-fond-quot-federaciya-quot-vyi.html" TargetMode="External"/><Relationship Id="rId7" Type="http://schemas.openxmlformats.org/officeDocument/2006/relationships/hyperlink" Target="http://klopik.com/dikie-zhivotnye/3398-verblyudy-gordye-i-smeshnye-20-foto.html" TargetMode="External"/><Relationship Id="rId2" Type="http://schemas.openxmlformats.org/officeDocument/2006/relationships/hyperlink" Target="http://www.bancosolidariomensajerosdelapaz.com/18/-%D1%87%D1%82%D0%BE-%D0%B3%D0%B4%D0%B5-%D0%BA%D0%BE%D0%B3%D0%B4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osmolodost.ru/main/news/1692-novosti-bez-formata-vecherniy-vypusk.html" TargetMode="External"/><Relationship Id="rId11" Type="http://schemas.openxmlformats.org/officeDocument/2006/relationships/hyperlink" Target="http://www.photosight.ru/photos/1470321/" TargetMode="External"/><Relationship Id="rId5" Type="http://schemas.openxmlformats.org/officeDocument/2006/relationships/hyperlink" Target="http://namonitore.ru/wallpapers/big/solntse_nad_oblakami_1280.html" TargetMode="External"/><Relationship Id="rId10" Type="http://schemas.openxmlformats.org/officeDocument/2006/relationships/hyperlink" Target="http://www.liveinternet.ru/users/i-wolga/post242490568/" TargetMode="External"/><Relationship Id="rId4" Type="http://schemas.openxmlformats.org/officeDocument/2006/relationships/hyperlink" Target="http://www.komus.ru/catalog/4848" TargetMode="External"/><Relationship Id="rId9" Type="http://schemas.openxmlformats.org/officeDocument/2006/relationships/hyperlink" Target="http://club.itdrom.com/bloger/blogs/beautiful/4801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5105400"/>
          </a:xfrm>
        </p:spPr>
        <p:txBody>
          <a:bodyPr/>
          <a:lstStyle/>
          <a:p>
            <a:r>
              <a:rPr lang="ru-RU" dirty="0"/>
              <a:t>Презентацию составила</a:t>
            </a:r>
            <a:br>
              <a:rPr lang="ru-RU" dirty="0"/>
            </a:br>
            <a:r>
              <a:rPr lang="ru-RU" dirty="0"/>
              <a:t> учитель начальных классов </a:t>
            </a:r>
            <a:br>
              <a:rPr lang="ru-RU" dirty="0"/>
            </a:br>
            <a:r>
              <a:rPr lang="ru-RU" dirty="0"/>
              <a:t>МБОУ Богородской гимназии </a:t>
            </a:r>
            <a:br>
              <a:rPr lang="ru-RU" dirty="0"/>
            </a:br>
            <a:r>
              <a:rPr lang="ru-RU" dirty="0"/>
              <a:t>г. Ногинска </a:t>
            </a:r>
            <a:br>
              <a:rPr lang="ru-RU" dirty="0"/>
            </a:br>
            <a:r>
              <a:rPr lang="ru-RU" dirty="0"/>
              <a:t>Нечаева Наталья Викторовна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045029"/>
            <a:ext cx="10018713" cy="4746171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21878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/>
              <a:t>Какое число записано римскими цифрами: ХХХ</a:t>
            </a:r>
            <a:r>
              <a:rPr lang="en-US" dirty="0"/>
              <a:t>IV</a:t>
            </a:r>
            <a:r>
              <a:rPr lang="ru-RU" dirty="0"/>
              <a:t>?</a:t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 descr="http://im8-tub-ru.yandex.net/i?id=13653385-20-72&amp;n=2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1782" y="2685384"/>
            <a:ext cx="5042878" cy="3288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67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4162647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/>
              <a:t>Во время грозы мы нередко видим вспышку молнии, а затем через несколько секунд – раскаты грома.</a:t>
            </a:r>
            <a:br>
              <a:rPr lang="ru-RU" dirty="0"/>
            </a:br>
            <a:r>
              <a:rPr lang="ru-RU" dirty="0"/>
              <a:t>Внимание, вопрос! Почему раскаты грома мы слышим позже, чем видим вспышку молнии?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838199"/>
            <a:ext cx="10018713" cy="312420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http://fedpress.ru/sites/fedpress/files/oksjumoron/news/6308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742" y="3962400"/>
            <a:ext cx="4019550" cy="2733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554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67646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Источники иллюстраций: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64702" y="1362269"/>
            <a:ext cx="9338321" cy="5281127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u="sng" dirty="0">
                <a:hlinkClick r:id="rId2"/>
              </a:rPr>
              <a:t>http://www.bancosolidariomensajerosdelapaz.com/18/-%D1%87%D1%82%D0%BE-%D0%B3%D0%B4%D0%B5-%D0%BA%D0%BE%D0%B3%D0%B4%D0%B0</a:t>
            </a:r>
            <a:endParaRPr lang="ru-RU" dirty="0"/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 </a:t>
            </a:r>
            <a:r>
              <a:rPr lang="ru-RU" u="sng" dirty="0">
                <a:hlinkClick r:id="rId3"/>
              </a:rPr>
              <a:t>http://princefka.ru/society/8912-fond-quot-federaciya-quot-vyi.html</a:t>
            </a:r>
            <a:endParaRPr lang="ru-RU" dirty="0"/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 </a:t>
            </a:r>
            <a:r>
              <a:rPr lang="ru-RU" u="sng" dirty="0">
                <a:hlinkClick r:id="rId4"/>
              </a:rPr>
              <a:t>http://www.komus.ru/catalog/4848</a:t>
            </a:r>
            <a:endParaRPr lang="ru-RU" dirty="0"/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 </a:t>
            </a:r>
            <a:r>
              <a:rPr lang="ru-RU" u="sng" dirty="0">
                <a:hlinkClick r:id="rId5"/>
              </a:rPr>
              <a:t>http://namonitore.ru/wallpapers/big/solntse_nad_oblakami_1280.html</a:t>
            </a:r>
            <a:endParaRPr lang="ru-RU" dirty="0"/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 </a:t>
            </a:r>
            <a:r>
              <a:rPr lang="ru-RU" u="sng" dirty="0">
                <a:hlinkClick r:id="rId6"/>
              </a:rPr>
              <a:t>http://rosmolodost.ru/main/news/1692-novosti-bez-formata-vecherniy-vypusk.html</a:t>
            </a:r>
            <a:endParaRPr lang="ru-RU" dirty="0"/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 </a:t>
            </a:r>
            <a:r>
              <a:rPr lang="ru-RU" u="sng" dirty="0">
                <a:hlinkClick r:id="rId7"/>
              </a:rPr>
              <a:t>http://klopik.com/dikie-zhivotnye/3398-verblyudy-gordye-i-smeshnye-20-foto.html</a:t>
            </a:r>
            <a:endParaRPr lang="ru-RU" dirty="0"/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 </a:t>
            </a:r>
            <a:r>
              <a:rPr lang="ru-RU" u="sng" dirty="0">
                <a:hlinkClick r:id="rId8"/>
              </a:rPr>
              <a:t>http://grubu.ru.com/rast.php</a:t>
            </a:r>
            <a:endParaRPr lang="ru-RU" dirty="0"/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 </a:t>
            </a:r>
            <a:r>
              <a:rPr lang="ru-RU" u="sng" dirty="0">
                <a:hlinkClick r:id="rId9"/>
              </a:rPr>
              <a:t>http://club.itdrom.com/bloger/blogs/beautiful/4801.html</a:t>
            </a:r>
            <a:endParaRPr lang="ru-RU" dirty="0"/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 </a:t>
            </a:r>
            <a:r>
              <a:rPr lang="ru-RU" u="sng" dirty="0">
                <a:hlinkClick r:id="rId10"/>
              </a:rPr>
              <a:t>http://www.liveinternet.ru/users/i-wolga/post242490568</a:t>
            </a:r>
            <a:r>
              <a:rPr lang="ru-RU" u="sng" dirty="0" smtClean="0">
                <a:hlinkClick r:id="rId10"/>
              </a:rPr>
              <a:t>/</a:t>
            </a:r>
            <a:endParaRPr lang="ru-RU" u="sng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ru-RU" smtClean="0"/>
              <a:t>  </a:t>
            </a:r>
            <a:r>
              <a:rPr lang="ru-RU" u="sng" dirty="0">
                <a:hlinkClick r:id="rId11"/>
              </a:rPr>
              <a:t>http://www.photosight.ru/photos/1470321/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4128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401" y="304800"/>
            <a:ext cx="8574622" cy="166743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Конкурс знатоков</a:t>
            </a:r>
            <a:br>
              <a:rPr lang="ru-RU" dirty="0" smtClean="0"/>
            </a:br>
            <a:r>
              <a:rPr lang="ru-RU" dirty="0" smtClean="0"/>
              <a:t>«Что? Где? Когда?»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7636" y="2040466"/>
            <a:ext cx="7622835" cy="10433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6" descr="http://im2-tub-ru.yandex.net/i?id=67461153-13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585" y="2204010"/>
            <a:ext cx="5181443" cy="465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742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179294"/>
            <a:ext cx="10018713" cy="1416425"/>
          </a:xfrm>
        </p:spPr>
        <p:txBody>
          <a:bodyPr/>
          <a:lstStyle/>
          <a:p>
            <a:r>
              <a:rPr lang="ru-RU" dirty="0" smtClean="0"/>
              <a:t>Отборочный  этап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9906" y="1219200"/>
            <a:ext cx="10463117" cy="199016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65412" y="1595720"/>
            <a:ext cx="10470776" cy="1084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Древней Руси деньгами служили серебряные бруски – их называли 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гривнами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Если вещь стоила меньше, чем весь брусок, то отрубали половину. Тоже деньги!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Внимание, вопрос! Как называлась отрубленная часть серебряного бруска?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www.timetolive.ru/images/upload/image/19980912m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225" y="2841812"/>
            <a:ext cx="4019550" cy="378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391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Какой самый маленький материк на Земле?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 </a:t>
            </a:r>
            <a:r>
              <a:rPr lang="ru-RU" dirty="0"/>
              <a:t>небольшие размеры его иногда называют материком-островом.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286871"/>
            <a:ext cx="10018713" cy="245632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http://www.allmaps.ru/published/publicdata/GNETWALLMAPS/attachments/SC/products_pictures/world_43_GC_web_en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987" y="2438399"/>
            <a:ext cx="6550025" cy="4361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832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/>
              <a:t>Назовите ближайшую к Земле звезду.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Эта </a:t>
            </a:r>
            <a:r>
              <a:rPr lang="ru-RU" dirty="0"/>
              <a:t>звезда видна в дневные часы.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936377"/>
            <a:ext cx="10018713" cy="5020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http://stat17.privet.ru/lr/09299698646550e5acf43d9f33b2250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606" y="2187388"/>
            <a:ext cx="5510119" cy="4139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2433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/>
              <a:t>Когда смотрим на часы, которые показывают на число 3, а говорим 15?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954306"/>
            <a:ext cx="10018713" cy="48409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http://poxe.ru/uploads/posts/2008-10/1224919415_1193503614_o0urs4guqc9wcu0uyvw3wp3uhjw2jtx2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516" y="2196352"/>
            <a:ext cx="5689414" cy="455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626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/>
              <a:t>Какое животное называют </a:t>
            </a:r>
            <a:r>
              <a:rPr lang="ru-RU" dirty="0" smtClean="0"/>
              <a:t>кораблём </a:t>
            </a:r>
            <a:r>
              <a:rPr lang="ru-RU" dirty="0"/>
              <a:t>пустыни?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739154"/>
            <a:ext cx="10018713" cy="304800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  <p:pic>
        <p:nvPicPr>
          <p:cNvPr id="6146" name="Picture 2" descr="http://www.kartinki24.ru/uploads/gallery/main/42/kartinki24ru_verblud_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651" y="2438399"/>
            <a:ext cx="3492697" cy="2516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0780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191386"/>
            <a:ext cx="10018713" cy="1424765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Куриная слепота- это что?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616150"/>
            <a:ext cx="10018713" cy="340242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pic>
        <p:nvPicPr>
          <p:cNvPr id="7170" name="Picture 2" descr="http://samsay.ru/uploads/posts/2009-08/1249637054_bele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274" y="1848101"/>
            <a:ext cx="3466214" cy="48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3783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484094"/>
            <a:ext cx="9266287" cy="2599766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 называется птица, которая лазает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вверх </a:t>
            </a:r>
            <a:r>
              <a:rPr lang="ru-RU" dirty="0"/>
              <a:t>и вниз (</a:t>
            </a:r>
            <a:r>
              <a:rPr lang="ru-RU" dirty="0" smtClean="0"/>
              <a:t>причём </a:t>
            </a:r>
            <a:r>
              <a:rPr lang="ru-RU" dirty="0"/>
              <a:t>вниз головой)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 </a:t>
            </a:r>
            <a:r>
              <a:rPr lang="ru-RU" dirty="0"/>
              <a:t>поразительной </a:t>
            </a:r>
            <a:r>
              <a:rPr lang="ru-RU" dirty="0" smtClean="0"/>
              <a:t>ловкостью?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2205319"/>
            <a:ext cx="10018713" cy="4267199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0" name="Picture 2" descr="http://www.proza.ru/pics/2011/10/21/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905" y="2572872"/>
            <a:ext cx="2910354" cy="3392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2122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TC103457496[[fn=Параллакс]]</Template>
  <TotalTime>106</TotalTime>
  <Words>168</Words>
  <Application>Microsoft Office PowerPoint</Application>
  <PresentationFormat>Широкоэкранный</PresentationFormat>
  <Paragraphs>24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Corbel</vt:lpstr>
      <vt:lpstr>Times New Roman</vt:lpstr>
      <vt:lpstr>Wingdings</vt:lpstr>
      <vt:lpstr>Параллакс</vt:lpstr>
      <vt:lpstr>Презентацию составила  учитель начальных классов  МБОУ Богородской гимназии  г. Ногинска  Нечаева Наталья Викторовна </vt:lpstr>
      <vt:lpstr>Конкурс знатоков «Что? Где? Когда?»</vt:lpstr>
      <vt:lpstr>Отборочный  этап</vt:lpstr>
      <vt:lpstr> Какой самый маленький материк на Земле?  За небольшие размеры его иногда называют материком-островом.</vt:lpstr>
      <vt:lpstr>Назовите ближайшую к Земле звезду.  Эта звезда видна в дневные часы. </vt:lpstr>
      <vt:lpstr>Когда смотрим на часы, которые показывают на число 3, а говорим 15? </vt:lpstr>
      <vt:lpstr>Какое животное называют кораблём пустыни? </vt:lpstr>
      <vt:lpstr>Куриная слепота- это что? </vt:lpstr>
      <vt:lpstr>Как называется птица, которая лазает  вверх и вниз (причём вниз головой)  с поразительной ловкостью?  </vt:lpstr>
      <vt:lpstr>Какое число записано римскими цифрами: ХХХIV? </vt:lpstr>
      <vt:lpstr>Во время грозы мы нередко видим вспышку молнии, а затем через несколько секунд – раскаты грома. Внимание, вопрос! Почему раскаты грома мы слышим позже, чем видим вспышку молнии? </vt:lpstr>
      <vt:lpstr>Источники иллюстраций: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знатоков «Что? Где? Когда?»</dc:title>
  <dc:creator>123</dc:creator>
  <cp:lastModifiedBy>123</cp:lastModifiedBy>
  <cp:revision>16</cp:revision>
  <dcterms:created xsi:type="dcterms:W3CDTF">2013-07-25T12:00:18Z</dcterms:created>
  <dcterms:modified xsi:type="dcterms:W3CDTF">2013-07-30T11:29:38Z</dcterms:modified>
</cp:coreProperties>
</file>