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5" r:id="rId7"/>
    <p:sldId id="260" r:id="rId8"/>
    <p:sldId id="261" r:id="rId9"/>
    <p:sldId id="262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8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3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pokeliga.com/users/personal.php?user=%D1%EF%E8%EB%EB%E0%F0" TargetMode="External"/><Relationship Id="rId3" Type="http://schemas.openxmlformats.org/officeDocument/2006/relationships/hyperlink" Target="http://zhenskiy-mir.ru/2012/06/kakie-sredstva-nuzhnyi-dlya-uhoda-za-rukami/" TargetMode="External"/><Relationship Id="rId7" Type="http://schemas.openxmlformats.org/officeDocument/2006/relationships/hyperlink" Target="http://www.liveinternet.ru/users/2762759/rubric/1165110/" TargetMode="External"/><Relationship Id="rId2" Type="http://schemas.openxmlformats.org/officeDocument/2006/relationships/hyperlink" Target="http://www.bancosolidariomensajerosdelapaz.com/18/-%D1%87%D1%82%D0%BE-%D0%B3%D0%B4%D0%B5-%D0%BA%D0%BE%D0%B3%D0%B4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x.com.ua/ru/animals/water/underwater_life/45007-upsee.html" TargetMode="External"/><Relationship Id="rId11" Type="http://schemas.openxmlformats.org/officeDocument/2006/relationships/hyperlink" Target="http://www.d-ocean.ru/?cat=5" TargetMode="External"/><Relationship Id="rId5" Type="http://schemas.openxmlformats.org/officeDocument/2006/relationships/hyperlink" Target="http://www.pest.ekoset.ru/catalog/borba_s_krotami" TargetMode="External"/><Relationship Id="rId10" Type="http://schemas.openxmlformats.org/officeDocument/2006/relationships/hyperlink" Target="http://labrillant.ru/health/200-5-populyarnyh-bolezney-ofisnyh-sotrudnikov.html" TargetMode="External"/><Relationship Id="rId4" Type="http://schemas.openxmlformats.org/officeDocument/2006/relationships/hyperlink" Target="http://kloundos.ya.ru/replies.xml?item_no=3706" TargetMode="External"/><Relationship Id="rId9" Type="http://schemas.openxmlformats.org/officeDocument/2006/relationships/hyperlink" Target="http://kaprizka.net/raznoe/464-otbelivanie-zubov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5519" y="381000"/>
            <a:ext cx="8915399" cy="5273351"/>
          </a:xfrm>
        </p:spPr>
        <p:txBody>
          <a:bodyPr>
            <a:normAutofit fontScale="90000"/>
          </a:bodyPr>
          <a:lstStyle/>
          <a:p>
            <a:pPr indent="-338138" algn="ctr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900" dirty="0"/>
              <a:t>Презентацию составила</a:t>
            </a:r>
            <a:br>
              <a:rPr lang="ru-RU" sz="4900" dirty="0"/>
            </a:br>
            <a:r>
              <a:rPr lang="ru-RU" sz="4900" dirty="0"/>
              <a:t> учитель начальных классов </a:t>
            </a:r>
            <a:br>
              <a:rPr lang="ru-RU" sz="4900" dirty="0"/>
            </a:br>
            <a:r>
              <a:rPr lang="ru-RU" sz="4900" dirty="0"/>
              <a:t>МБОУ Богородской гимназии </a:t>
            </a:r>
            <a:br>
              <a:rPr lang="ru-RU" sz="4900" dirty="0"/>
            </a:br>
            <a:r>
              <a:rPr lang="ru-RU" sz="4900" dirty="0"/>
              <a:t>г. Ногинска </a:t>
            </a:r>
            <a:br>
              <a:rPr lang="ru-RU" sz="4900" dirty="0"/>
            </a:br>
            <a:r>
              <a:rPr lang="ru-RU" sz="4900" dirty="0"/>
              <a:t>Нечаева Наталья Викторовна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5486401"/>
            <a:ext cx="5453775" cy="765110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908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минут надо варить яйцо, сваренное в крутую?</a:t>
            </a:r>
          </a:p>
        </p:txBody>
      </p:sp>
      <p:pic>
        <p:nvPicPr>
          <p:cNvPr id="10242" name="Picture 2" descr="http://microstocker.com.ua/upload/image/fotos/big/97af7229349cd0915f0bfc7dd7c297a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01" y="2349759"/>
            <a:ext cx="2352904" cy="267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14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618" y="276447"/>
            <a:ext cx="10358953" cy="299129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Что это? Отгадай задуманные слова. </a:t>
            </a:r>
            <a:br>
              <a:rPr lang="ru-RU" dirty="0"/>
            </a:br>
            <a:r>
              <a:rPr lang="ru-RU" dirty="0"/>
              <a:t>-  Их заговаривают, скалят, кладут на полку.</a:t>
            </a:r>
            <a:br>
              <a:rPr lang="ru-RU" dirty="0"/>
            </a:br>
            <a:r>
              <a:rPr lang="ru-RU" dirty="0"/>
              <a:t>-  Под ними теряют почву, их под собой не чуют, под ними путаются.</a:t>
            </a:r>
            <a:br>
              <a:rPr lang="ru-RU" dirty="0"/>
            </a:br>
            <a:r>
              <a:rPr lang="ru-RU" dirty="0"/>
              <a:t>-  Его задирают, с ним остаются, за него водят.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://www.argo-n.ru/upload/normal/1211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37" y="3429000"/>
            <a:ext cx="2480044" cy="165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g0.liveinternet.ru/images/attach/c/2/72/324/72324910_830938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73" y="3429000"/>
            <a:ext cx="2341340" cy="165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plastikanosa.ru/userfiles/image/Nose%20%281%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168" y="3429000"/>
            <a:ext cx="1750135" cy="175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9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49290"/>
            <a:ext cx="8911687" cy="727788"/>
          </a:xfrm>
        </p:spPr>
        <p:txBody>
          <a:bodyPr/>
          <a:lstStyle/>
          <a:p>
            <a:r>
              <a:rPr lang="ru-RU" dirty="0" smtClean="0"/>
              <a:t>Источники иллюстраций: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0303" y="877077"/>
            <a:ext cx="10254310" cy="5728995"/>
          </a:xfrm>
        </p:spPr>
        <p:txBody>
          <a:bodyPr/>
          <a:lstStyle/>
          <a:p>
            <a:r>
              <a:rPr lang="ru-RU" u="sng" dirty="0">
                <a:hlinkClick r:id="rId2"/>
              </a:rPr>
              <a:t>http://www.bancosolidariomensajerosdelapaz.com/18/-%D1%87%D1%82%D0%BE-%D0%B3%D0%B4%D0%B5-%D0%BA%D0%BE%D0%B3%D0%B4%D0%B0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3"/>
              </a:rPr>
              <a:t>http://zhenskiy-mir.ru/2012/06/kakie-sredstva-nuzhnyi-dlya-uhoda-za-rukami/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4"/>
              </a:rPr>
              <a:t>http://kloundos.ya.ru/replies.xml?item_no=3706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5"/>
              </a:rPr>
              <a:t>http://www.pest.ekoset.ru/catalog/borba_s_krotami</a:t>
            </a:r>
            <a:endParaRPr lang="ru-RU" dirty="0"/>
          </a:p>
          <a:p>
            <a:r>
              <a:rPr lang="ru-RU" u="sng" dirty="0">
                <a:hlinkClick r:id="rId6"/>
              </a:rPr>
              <a:t>http://pix.com.ua/ru/animals/water/underwater_life/45007-upsee.html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6"/>
              </a:rPr>
              <a:t>http://pix.com.ua/ru/animals/water/underwater_life/45007-upsee.html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7"/>
              </a:rPr>
              <a:t>http://www.liveinternet.ru/users/2762759/rubric/1165110/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8"/>
              </a:rPr>
              <a:t>http://pokeliga.com/users/personal.php?user=%D1%EF%E8%EB%EB%E0%F0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9"/>
              </a:rPr>
              <a:t>http://kaprizka.net/raznoe/464-otbelivanie-zubov.html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u="sng" dirty="0">
                <a:hlinkClick r:id="rId10"/>
              </a:rPr>
              <a:t>http://labrillant.ru/health/200-5-populyarnyh-bolezney-ofisnyh-sotrudnikov.html</a:t>
            </a:r>
            <a:endParaRPr lang="ru-RU" dirty="0"/>
          </a:p>
          <a:p>
            <a:r>
              <a:rPr lang="ru-RU" u="sng" dirty="0">
                <a:hlinkClick r:id="rId11"/>
              </a:rPr>
              <a:t>http://www.d-ocean.ru/?cat=5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03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pic>
        <p:nvPicPr>
          <p:cNvPr id="4" name="Picture 6" descr="http://im2-tub-ru.yandex.net/i?id=67461153-13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224" y="2673867"/>
            <a:ext cx="2134030" cy="191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0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586564"/>
            <a:ext cx="10331172" cy="279990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Известно, что 10 единиц составляют десяток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10 десятков – сотню, 10 сотен – тысячу и т.д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мы видим, что число 10 играет большую роль. Почему число 10, а не другое?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1011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218" name="Picture 2" descr="http://photorecept.com.ua/wp-content/uploads/2011/03/1281891588_1853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948" y="2977116"/>
            <a:ext cx="3548583" cy="295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78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365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00519"/>
            <a:ext cx="10018713" cy="2008094"/>
          </a:xfrm>
        </p:spPr>
        <p:txBody>
          <a:bodyPr/>
          <a:lstStyle/>
          <a:p>
            <a:pPr lvl="0"/>
            <a:r>
              <a:rPr lang="ru-RU" dirty="0"/>
              <a:t>В Древней Руси деньгами служили серебряные бруски – их называли </a:t>
            </a:r>
            <a:r>
              <a:rPr lang="ru-RU" i="1" dirty="0"/>
              <a:t>гривнами</a:t>
            </a:r>
            <a:r>
              <a:rPr lang="ru-RU" dirty="0"/>
              <a:t>. Если вещь стоила меньше, чем весь брусок, то отрубали половину. Тоже деньги!</a:t>
            </a:r>
          </a:p>
          <a:p>
            <a:endParaRPr lang="ru-RU" dirty="0"/>
          </a:p>
        </p:txBody>
      </p:sp>
      <p:pic>
        <p:nvPicPr>
          <p:cNvPr id="2050" name="Picture 2" descr="http://copypast.ru/uploads/posts/1253720849_yqhsmypwg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317" y="2971800"/>
            <a:ext cx="2741672" cy="281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60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9507" y="624110"/>
            <a:ext cx="9855106" cy="128089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О ком говорят: «Трудится, не открывая глаз и не покладая рук?»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wiki.pskovedu.ru/images/5/56/Krot_b_7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553" y="2133601"/>
            <a:ext cx="3906194" cy="249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5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929" y="624110"/>
            <a:ext cx="9962683" cy="150949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Аквалангист под водой потерял ориентацию. Внимание, вопрос! Как он может определить, где верх, а где низ?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m001.timesru.com/270/435bbd8a-6977-4dfc-8b85-09aadaf8f5f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981" y="2646235"/>
            <a:ext cx="3889040" cy="259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36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18978"/>
            <a:ext cx="10018713" cy="204145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Сколько лет рыбачил </a:t>
            </a:r>
            <a:r>
              <a:rPr lang="ru-RU" dirty="0" smtClean="0"/>
              <a:t>старик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из «Сказки о рыбаке и рыбке» А.С. Пушкина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 </a:t>
            </a:r>
            <a:r>
              <a:rPr lang="ru-RU" dirty="0" smtClean="0"/>
              <a:t>того, </a:t>
            </a:r>
            <a:r>
              <a:rPr lang="ru-RU" dirty="0"/>
              <a:t>как он поймал золотую рыбку?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13860"/>
            <a:ext cx="10018713" cy="276447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8194" name="Picture 2" descr="http://900igr.net/datai/pedagogika/Uchitel-eto-chelovek/0007-010-Bez-truda-ne-vynesh-rybku-iz-pru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671" y="2414383"/>
            <a:ext cx="4102657" cy="308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29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Какая из пресноводных рыб самая маленькая?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5225903"/>
            <a:ext cx="10018713" cy="94629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ПАНДАКА (</a:t>
            </a:r>
            <a:r>
              <a:rPr lang="ru-RU" dirty="0" err="1"/>
              <a:t>Pandaka</a:t>
            </a:r>
            <a:r>
              <a:rPr lang="ru-RU" dirty="0"/>
              <a:t> </a:t>
            </a:r>
            <a:r>
              <a:rPr lang="ru-RU" dirty="0" err="1"/>
              <a:t>pygmaea</a:t>
            </a:r>
            <a:r>
              <a:rPr lang="ru-RU" dirty="0"/>
              <a:t>), рыба семейства бычковых. Наравне с </a:t>
            </a:r>
            <a:r>
              <a:rPr lang="ru-RU" dirty="0" err="1"/>
              <a:t>мистихтисом</a:t>
            </a:r>
            <a:r>
              <a:rPr lang="ru-RU" dirty="0"/>
              <a:t> (</a:t>
            </a:r>
            <a:r>
              <a:rPr lang="ru-RU" dirty="0" err="1"/>
              <a:t>Mistichthys</a:t>
            </a:r>
            <a:r>
              <a:rPr lang="ru-RU" dirty="0"/>
              <a:t> </a:t>
            </a:r>
            <a:r>
              <a:rPr lang="ru-RU" dirty="0" err="1"/>
              <a:t>luzonensis</a:t>
            </a:r>
            <a:r>
              <a:rPr lang="ru-RU" dirty="0"/>
              <a:t>) является самым маленьким представителем современных позвоночных животных. Половозрелые самцы достигают длины от 7,5 до 11 мм, а взрослые самки — от 10,5 до 14 мм. Эти рыбки совершенно прозрачны; о них мало что известно, так как они практически невидимы в воде. </a:t>
            </a:r>
          </a:p>
        </p:txBody>
      </p:sp>
      <p:pic>
        <p:nvPicPr>
          <p:cNvPr id="4" name="Рисунок 3" descr="http://my-edu.ru/edu_bio/img/6_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431" y="2093052"/>
            <a:ext cx="3788625" cy="2819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954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816" y="233916"/>
            <a:ext cx="10419184" cy="278573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В известной сказке «Поди туда – не знаю куда, принеси то – не знаю что» царь послал стрелка Андрея за «тридевять земель</a:t>
            </a:r>
            <a:r>
              <a:rPr lang="ru-RU" dirty="0" smtClean="0"/>
              <a:t>».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Тридевять – это сколько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153746"/>
            <a:ext cx="8915400" cy="2757475"/>
          </a:xfrm>
        </p:spPr>
        <p:txBody>
          <a:bodyPr/>
          <a:lstStyle/>
          <a:p>
            <a:r>
              <a:rPr lang="ru-RU" sz="3600" dirty="0"/>
              <a:t>Тридевять – это 27. Дело в том, что на Руси считали по девяткам:   тридевять это </a:t>
            </a:r>
            <a:r>
              <a:rPr lang="ru-RU" sz="3600" dirty="0" smtClean="0"/>
              <a:t>9 Х 3 </a:t>
            </a:r>
            <a:r>
              <a:rPr lang="ru-RU" sz="3600" dirty="0"/>
              <a:t>= 27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22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274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Презентацию составила  учитель начальных классов  МБОУ Богородской гимназии  г. Ногинска  Нечаева Наталья Викторовна </vt:lpstr>
      <vt:lpstr>Заключительный этап</vt:lpstr>
      <vt:lpstr>Известно, что 10 единиц составляют десяток,  10 десятков – сотню, 10 сотен – тысячу и т.д.  мы видим, что число 10 играет большую роль. Почему число 10, а не другое? </vt:lpstr>
      <vt:lpstr>Презентация PowerPoint</vt:lpstr>
      <vt:lpstr>О ком говорят: «Трудится, не открывая глаз и не покладая рук?» </vt:lpstr>
      <vt:lpstr>Аквалангист под водой потерял ориентацию. Внимание, вопрос! Как он может определить, где верх, а где низ? </vt:lpstr>
      <vt:lpstr>Сколько лет рыбачил старик  из «Сказки о рыбаке и рыбке» А.С. Пушкина  до того, как он поймал золотую рыбку? </vt:lpstr>
      <vt:lpstr>Какая из пресноводных рыб самая маленькая?  </vt:lpstr>
      <vt:lpstr>В известной сказке «Поди туда – не знаю куда, принеси то – не знаю что» царь послал стрелка Андрея за «тридевять земель».  Тридевять – это сколько?  </vt:lpstr>
      <vt:lpstr>Сколько минут надо варить яйцо, сваренное в крутую?</vt:lpstr>
      <vt:lpstr>Что это? Отгадай задуманные слова.  -  Их заговаривают, скалят, кладут на полку. -  Под ними теряют почву, их под собой не чуют, под ними путаются. -  Его задирают, с ним остаются, за него водят. </vt:lpstr>
      <vt:lpstr>Источники иллюстраций: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10</cp:revision>
  <dcterms:created xsi:type="dcterms:W3CDTF">2013-07-25T13:24:21Z</dcterms:created>
  <dcterms:modified xsi:type="dcterms:W3CDTF">2013-07-30T11:28:53Z</dcterms:modified>
</cp:coreProperties>
</file>